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6"/>
  </p:notesMasterIdLst>
  <p:sldIdLst>
    <p:sldId id="256" r:id="rId5"/>
  </p:sldIdLst>
  <p:sldSz cx="21945600" cy="32918400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141" kern="1200">
        <a:solidFill>
          <a:schemeClr val="tx1"/>
        </a:solidFill>
        <a:latin typeface="Arial" charset="0"/>
        <a:ea typeface="+mn-ea"/>
        <a:cs typeface="+mn-cs"/>
      </a:defRPr>
    </a:lvl1pPr>
    <a:lvl2pPr marL="326493" algn="ctr" rtl="0" fontAlgn="base">
      <a:spcBef>
        <a:spcPct val="0"/>
      </a:spcBef>
      <a:spcAft>
        <a:spcPct val="0"/>
      </a:spcAft>
      <a:defRPr sz="6141" kern="1200">
        <a:solidFill>
          <a:schemeClr val="tx1"/>
        </a:solidFill>
        <a:latin typeface="Arial" charset="0"/>
        <a:ea typeface="+mn-ea"/>
        <a:cs typeface="+mn-cs"/>
      </a:defRPr>
    </a:lvl2pPr>
    <a:lvl3pPr marL="652986" algn="ctr" rtl="0" fontAlgn="base">
      <a:spcBef>
        <a:spcPct val="0"/>
      </a:spcBef>
      <a:spcAft>
        <a:spcPct val="0"/>
      </a:spcAft>
      <a:defRPr sz="6141" kern="1200">
        <a:solidFill>
          <a:schemeClr val="tx1"/>
        </a:solidFill>
        <a:latin typeface="Arial" charset="0"/>
        <a:ea typeface="+mn-ea"/>
        <a:cs typeface="+mn-cs"/>
      </a:defRPr>
    </a:lvl3pPr>
    <a:lvl4pPr marL="979480" algn="ctr" rtl="0" fontAlgn="base">
      <a:spcBef>
        <a:spcPct val="0"/>
      </a:spcBef>
      <a:spcAft>
        <a:spcPct val="0"/>
      </a:spcAft>
      <a:defRPr sz="6141" kern="1200">
        <a:solidFill>
          <a:schemeClr val="tx1"/>
        </a:solidFill>
        <a:latin typeface="Arial" charset="0"/>
        <a:ea typeface="+mn-ea"/>
        <a:cs typeface="+mn-cs"/>
      </a:defRPr>
    </a:lvl4pPr>
    <a:lvl5pPr marL="1305973" algn="ctr" rtl="0" fontAlgn="base">
      <a:spcBef>
        <a:spcPct val="0"/>
      </a:spcBef>
      <a:spcAft>
        <a:spcPct val="0"/>
      </a:spcAft>
      <a:defRPr sz="6141" kern="1200">
        <a:solidFill>
          <a:schemeClr val="tx1"/>
        </a:solidFill>
        <a:latin typeface="Arial" charset="0"/>
        <a:ea typeface="+mn-ea"/>
        <a:cs typeface="+mn-cs"/>
      </a:defRPr>
    </a:lvl5pPr>
    <a:lvl6pPr marL="1632465" algn="l" defTabSz="652986" rtl="0" eaLnBrk="1" latinLnBrk="0" hangingPunct="1">
      <a:defRPr sz="6141" kern="1200">
        <a:solidFill>
          <a:schemeClr val="tx1"/>
        </a:solidFill>
        <a:latin typeface="Arial" charset="0"/>
        <a:ea typeface="+mn-ea"/>
        <a:cs typeface="+mn-cs"/>
      </a:defRPr>
    </a:lvl6pPr>
    <a:lvl7pPr marL="1958958" algn="l" defTabSz="652986" rtl="0" eaLnBrk="1" latinLnBrk="0" hangingPunct="1">
      <a:defRPr sz="6141" kern="1200">
        <a:solidFill>
          <a:schemeClr val="tx1"/>
        </a:solidFill>
        <a:latin typeface="Arial" charset="0"/>
        <a:ea typeface="+mn-ea"/>
        <a:cs typeface="+mn-cs"/>
      </a:defRPr>
    </a:lvl7pPr>
    <a:lvl8pPr marL="2285451" algn="l" defTabSz="652986" rtl="0" eaLnBrk="1" latinLnBrk="0" hangingPunct="1">
      <a:defRPr sz="6141" kern="1200">
        <a:solidFill>
          <a:schemeClr val="tx1"/>
        </a:solidFill>
        <a:latin typeface="Arial" charset="0"/>
        <a:ea typeface="+mn-ea"/>
        <a:cs typeface="+mn-cs"/>
      </a:defRPr>
    </a:lvl8pPr>
    <a:lvl9pPr marL="2611944" algn="l" defTabSz="652986" rtl="0" eaLnBrk="1" latinLnBrk="0" hangingPunct="1">
      <a:defRPr sz="614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25" userDrawn="1">
          <p15:clr>
            <a:srgbClr val="A4A3A4"/>
          </p15:clr>
        </p15:guide>
        <p15:guide id="2" orient="horz" pos="20196" userDrawn="1">
          <p15:clr>
            <a:srgbClr val="A4A3A4"/>
          </p15:clr>
        </p15:guide>
        <p15:guide id="3" pos="6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CE"/>
    <a:srgbClr val="FFFFFF"/>
    <a:srgbClr val="016B8F"/>
    <a:srgbClr val="DAE3F3"/>
    <a:srgbClr val="85DEE6"/>
    <a:srgbClr val="0CBDCD"/>
    <a:srgbClr val="037192"/>
    <a:srgbClr val="04A1D2"/>
    <a:srgbClr val="94DDE4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39" autoAdjust="0"/>
    <p:restoredTop sz="96374" autoAdjust="0"/>
  </p:normalViewPr>
  <p:slideViewPr>
    <p:cSldViewPr snapToGrid="0">
      <p:cViewPr>
        <p:scale>
          <a:sx n="50" d="100"/>
          <a:sy n="50" d="100"/>
        </p:scale>
        <p:origin x="806" y="-2285"/>
      </p:cViewPr>
      <p:guideLst>
        <p:guide orient="horz" pos="10425"/>
        <p:guide orient="horz" pos="20196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13764" cy="462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2" tIns="46726" rIns="93452" bIns="46726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9430" y="0"/>
            <a:ext cx="3013764" cy="462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2" tIns="46726" rIns="93452" bIns="4672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22513" y="692150"/>
            <a:ext cx="2311400" cy="346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5" y="4390194"/>
            <a:ext cx="5563870" cy="415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2" tIns="46726" rIns="93452" bIns="46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77210"/>
            <a:ext cx="3013764" cy="462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2" tIns="46726" rIns="93452" bIns="46726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30" y="8777210"/>
            <a:ext cx="3013764" cy="462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2" tIns="46726" rIns="93452" bIns="4672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45BAB7-E9F9-435A-B8BD-F70ADBBCB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74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57" kern="1200">
        <a:solidFill>
          <a:schemeClr val="tx1"/>
        </a:solidFill>
        <a:latin typeface="Arial" charset="0"/>
        <a:ea typeface="+mn-ea"/>
        <a:cs typeface="+mn-cs"/>
      </a:defRPr>
    </a:lvl1pPr>
    <a:lvl2pPr marL="326493" algn="l" rtl="0" fontAlgn="base">
      <a:spcBef>
        <a:spcPct val="30000"/>
      </a:spcBef>
      <a:spcAft>
        <a:spcPct val="0"/>
      </a:spcAft>
      <a:defRPr sz="857" kern="1200">
        <a:solidFill>
          <a:schemeClr val="tx1"/>
        </a:solidFill>
        <a:latin typeface="Arial" charset="0"/>
        <a:ea typeface="+mn-ea"/>
        <a:cs typeface="+mn-cs"/>
      </a:defRPr>
    </a:lvl2pPr>
    <a:lvl3pPr marL="652986" algn="l" rtl="0" fontAlgn="base">
      <a:spcBef>
        <a:spcPct val="30000"/>
      </a:spcBef>
      <a:spcAft>
        <a:spcPct val="0"/>
      </a:spcAft>
      <a:defRPr sz="857" kern="1200">
        <a:solidFill>
          <a:schemeClr val="tx1"/>
        </a:solidFill>
        <a:latin typeface="Arial" charset="0"/>
        <a:ea typeface="+mn-ea"/>
        <a:cs typeface="+mn-cs"/>
      </a:defRPr>
    </a:lvl3pPr>
    <a:lvl4pPr marL="979480" algn="l" rtl="0" fontAlgn="base">
      <a:spcBef>
        <a:spcPct val="30000"/>
      </a:spcBef>
      <a:spcAft>
        <a:spcPct val="0"/>
      </a:spcAft>
      <a:defRPr sz="857" kern="1200">
        <a:solidFill>
          <a:schemeClr val="tx1"/>
        </a:solidFill>
        <a:latin typeface="Arial" charset="0"/>
        <a:ea typeface="+mn-ea"/>
        <a:cs typeface="+mn-cs"/>
      </a:defRPr>
    </a:lvl4pPr>
    <a:lvl5pPr marL="1305973" algn="l" rtl="0" fontAlgn="base">
      <a:spcBef>
        <a:spcPct val="30000"/>
      </a:spcBef>
      <a:spcAft>
        <a:spcPct val="0"/>
      </a:spcAft>
      <a:defRPr sz="857" kern="1200">
        <a:solidFill>
          <a:schemeClr val="tx1"/>
        </a:solidFill>
        <a:latin typeface="Arial" charset="0"/>
        <a:ea typeface="+mn-ea"/>
        <a:cs typeface="+mn-cs"/>
      </a:defRPr>
    </a:lvl5pPr>
    <a:lvl6pPr marL="1632465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8958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451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1944" algn="l" defTabSz="652986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C7B9C-DA46-4FE0-B590-97F24EE1DB0E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22513" y="692150"/>
            <a:ext cx="2311400" cy="3467100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10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3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52" indent="0" algn="ctr">
              <a:buNone/>
              <a:defRPr sz="4800"/>
            </a:lvl2pPr>
            <a:lvl3pPr marL="2194505" indent="0" algn="ctr">
              <a:buNone/>
              <a:defRPr sz="4320"/>
            </a:lvl3pPr>
            <a:lvl4pPr marL="3291758" indent="0" algn="ctr">
              <a:buNone/>
              <a:defRPr sz="3840"/>
            </a:lvl4pPr>
            <a:lvl5pPr marL="4389011" indent="0" algn="ctr">
              <a:buNone/>
              <a:defRPr sz="3840"/>
            </a:lvl5pPr>
            <a:lvl6pPr marL="5486263" indent="0" algn="ctr">
              <a:buNone/>
              <a:defRPr sz="3840"/>
            </a:lvl6pPr>
            <a:lvl7pPr marL="6583516" indent="0" algn="ctr">
              <a:buNone/>
              <a:defRPr sz="3840"/>
            </a:lvl7pPr>
            <a:lvl8pPr marL="7680768" indent="0" algn="ctr">
              <a:buNone/>
              <a:defRPr sz="3840"/>
            </a:lvl8pPr>
            <a:lvl9pPr marL="877802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1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1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35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24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7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5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05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758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011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263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516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768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0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9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1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1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3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52" indent="0">
              <a:buNone/>
              <a:defRPr sz="4800" b="1"/>
            </a:lvl2pPr>
            <a:lvl3pPr marL="2194505" indent="0">
              <a:buNone/>
              <a:defRPr sz="4320" b="1"/>
            </a:lvl3pPr>
            <a:lvl4pPr marL="3291758" indent="0">
              <a:buNone/>
              <a:defRPr sz="3840" b="1"/>
            </a:lvl4pPr>
            <a:lvl5pPr marL="4389011" indent="0">
              <a:buNone/>
              <a:defRPr sz="3840" b="1"/>
            </a:lvl5pPr>
            <a:lvl6pPr marL="5486263" indent="0">
              <a:buNone/>
              <a:defRPr sz="3840" b="1"/>
            </a:lvl6pPr>
            <a:lvl7pPr marL="6583516" indent="0">
              <a:buNone/>
              <a:defRPr sz="3840" b="1"/>
            </a:lvl7pPr>
            <a:lvl8pPr marL="7680768" indent="0">
              <a:buNone/>
              <a:defRPr sz="3840" b="1"/>
            </a:lvl8pPr>
            <a:lvl9pPr marL="877802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1"/>
            <a:ext cx="9284016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2" y="8069583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52" indent="0">
              <a:buNone/>
              <a:defRPr sz="4800" b="1"/>
            </a:lvl2pPr>
            <a:lvl3pPr marL="2194505" indent="0">
              <a:buNone/>
              <a:defRPr sz="4320" b="1"/>
            </a:lvl3pPr>
            <a:lvl4pPr marL="3291758" indent="0">
              <a:buNone/>
              <a:defRPr sz="3840" b="1"/>
            </a:lvl4pPr>
            <a:lvl5pPr marL="4389011" indent="0">
              <a:buNone/>
              <a:defRPr sz="3840" b="1"/>
            </a:lvl5pPr>
            <a:lvl6pPr marL="5486263" indent="0">
              <a:buNone/>
              <a:defRPr sz="3840" b="1"/>
            </a:lvl6pPr>
            <a:lvl7pPr marL="6583516" indent="0">
              <a:buNone/>
              <a:defRPr sz="3840" b="1"/>
            </a:lvl7pPr>
            <a:lvl8pPr marL="7680768" indent="0">
              <a:buNone/>
              <a:defRPr sz="3840" b="1"/>
            </a:lvl8pPr>
            <a:lvl9pPr marL="877802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2" y="12024361"/>
            <a:ext cx="932973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7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2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2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20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20" y="9875521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52" indent="0">
              <a:buNone/>
              <a:defRPr sz="3360"/>
            </a:lvl2pPr>
            <a:lvl3pPr marL="2194505" indent="0">
              <a:buNone/>
              <a:defRPr sz="2880"/>
            </a:lvl3pPr>
            <a:lvl4pPr marL="3291758" indent="0">
              <a:buNone/>
              <a:defRPr sz="2400"/>
            </a:lvl4pPr>
            <a:lvl5pPr marL="4389011" indent="0">
              <a:buNone/>
              <a:defRPr sz="2400"/>
            </a:lvl5pPr>
            <a:lvl6pPr marL="5486263" indent="0">
              <a:buNone/>
              <a:defRPr sz="2400"/>
            </a:lvl6pPr>
            <a:lvl7pPr marL="6583516" indent="0">
              <a:buNone/>
              <a:defRPr sz="2400"/>
            </a:lvl7pPr>
            <a:lvl8pPr marL="7680768" indent="0">
              <a:buNone/>
              <a:defRPr sz="2400"/>
            </a:lvl8pPr>
            <a:lvl9pPr marL="877802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8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20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52" indent="0">
              <a:buNone/>
              <a:defRPr sz="6720"/>
            </a:lvl2pPr>
            <a:lvl3pPr marL="2194505" indent="0">
              <a:buNone/>
              <a:defRPr sz="5760"/>
            </a:lvl3pPr>
            <a:lvl4pPr marL="3291758" indent="0">
              <a:buNone/>
              <a:defRPr sz="4800"/>
            </a:lvl4pPr>
            <a:lvl5pPr marL="4389011" indent="0">
              <a:buNone/>
              <a:defRPr sz="4800"/>
            </a:lvl5pPr>
            <a:lvl6pPr marL="5486263" indent="0">
              <a:buNone/>
              <a:defRPr sz="4800"/>
            </a:lvl6pPr>
            <a:lvl7pPr marL="6583516" indent="0">
              <a:buNone/>
              <a:defRPr sz="4800"/>
            </a:lvl7pPr>
            <a:lvl8pPr marL="7680768" indent="0">
              <a:buNone/>
              <a:defRPr sz="4800"/>
            </a:lvl8pPr>
            <a:lvl9pPr marL="877802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20" y="9875521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52" indent="0">
              <a:buNone/>
              <a:defRPr sz="3360"/>
            </a:lvl2pPr>
            <a:lvl3pPr marL="2194505" indent="0">
              <a:buNone/>
              <a:defRPr sz="2880"/>
            </a:lvl3pPr>
            <a:lvl4pPr marL="3291758" indent="0">
              <a:buNone/>
              <a:defRPr sz="2400"/>
            </a:lvl4pPr>
            <a:lvl5pPr marL="4389011" indent="0">
              <a:buNone/>
              <a:defRPr sz="2400"/>
            </a:lvl5pPr>
            <a:lvl6pPr marL="5486263" indent="0">
              <a:buNone/>
              <a:defRPr sz="2400"/>
            </a:lvl6pPr>
            <a:lvl7pPr marL="6583516" indent="0">
              <a:buNone/>
              <a:defRPr sz="2400"/>
            </a:lvl7pPr>
            <a:lvl8pPr marL="7680768" indent="0">
              <a:buNone/>
              <a:defRPr sz="2400"/>
            </a:lvl8pPr>
            <a:lvl9pPr marL="877802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9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megaprint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1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F33D1-580C-4751-B09D-433B31E05EB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062A8-02E0-43C5-AD18-D1267F0AD9A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16602672" y="32411541"/>
            <a:ext cx="2761191" cy="159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1"/>
          <p:cNvSpPr txBox="1"/>
          <p:nvPr userDrawn="1"/>
        </p:nvSpPr>
        <p:spPr>
          <a:xfrm>
            <a:off x="19363863" y="32353914"/>
            <a:ext cx="1659429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067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DC70A7-D2F1-4488-9AB9-7757FFE6E9FF}"/>
              </a:ext>
            </a:extLst>
          </p:cNvPr>
          <p:cNvSpPr txBox="1"/>
          <p:nvPr userDrawn="1"/>
        </p:nvSpPr>
        <p:spPr>
          <a:xfrm>
            <a:off x="101453" y="32836091"/>
            <a:ext cx="380232" cy="1127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3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  <p:extLst>
      <p:ext uri="{BB962C8B-B14F-4D97-AF65-F5344CB8AC3E}">
        <p14:creationId xmlns:p14="http://schemas.microsoft.com/office/powerpoint/2010/main" val="287158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l" defTabSz="2194505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27" indent="-548627" algn="l" defTabSz="2194505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879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2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384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636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4889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142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395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647" indent="-548627" algn="l" defTabSz="2194505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52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05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758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11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263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516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768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020" algn="l" defTabSz="2194505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6C7433-7C7B-4FF6-A893-2579385FB1E0}"/>
              </a:ext>
            </a:extLst>
          </p:cNvPr>
          <p:cNvCxnSpPr>
            <a:cxnSpLocks/>
          </p:cNvCxnSpPr>
          <p:nvPr/>
        </p:nvCxnSpPr>
        <p:spPr>
          <a:xfrm>
            <a:off x="-6336" y="31485892"/>
            <a:ext cx="2194876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5FA436-484D-C8B4-8D19-16CB8880D193}"/>
              </a:ext>
            </a:extLst>
          </p:cNvPr>
          <p:cNvCxnSpPr>
            <a:cxnSpLocks/>
          </p:cNvCxnSpPr>
          <p:nvPr/>
        </p:nvCxnSpPr>
        <p:spPr>
          <a:xfrm>
            <a:off x="770021" y="4920120"/>
            <a:ext cx="0" cy="26565772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0E5D81-3E11-9973-5341-67BAAA3A0B3F}"/>
              </a:ext>
            </a:extLst>
          </p:cNvPr>
          <p:cNvCxnSpPr>
            <a:cxnSpLocks/>
          </p:cNvCxnSpPr>
          <p:nvPr/>
        </p:nvCxnSpPr>
        <p:spPr>
          <a:xfrm>
            <a:off x="21175580" y="4909265"/>
            <a:ext cx="0" cy="26576627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1720451-0381-6104-7134-0A3679C4F2E2}"/>
              </a:ext>
            </a:extLst>
          </p:cNvPr>
          <p:cNvSpPr txBox="1"/>
          <p:nvPr/>
        </p:nvSpPr>
        <p:spPr>
          <a:xfrm>
            <a:off x="1488738" y="6932036"/>
            <a:ext cx="18968124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Guidelines:</a:t>
            </a:r>
          </a:p>
          <a:p>
            <a:pPr marL="1142972" indent="-1142972" algn="just">
              <a:buAutoNum type="arabicPeriod"/>
            </a:pPr>
            <a:endParaRPr lang="en-US" sz="4000" dirty="0"/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poster should strictly follow the given template.</a:t>
            </a:r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poster size will be 3 ft (width) by 4 ft (height).</a:t>
            </a:r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dotted lines on the left and right indicate the required margins, and the lines should not be kept in the final poster. </a:t>
            </a:r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presenting author’s name shall be Boldface underlined and marked with an asterisk (*).</a:t>
            </a:r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readable fonts and high-quality images, graphs, and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2972" indent="-1142972" algn="just">
              <a:buAutoNum type="arabicPeriod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different colors and textures/symbols for each line to bar.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2972" indent="-1142972" algn="just">
              <a:buAutoNum type="arabicPeriod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not strict regulation to follow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size pertaining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header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template. Adjust the header containing necessary information maintaining readability according to your convenience.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2972" indent="-1142972" algn="just">
              <a:buAutoNum type="arabicPeriod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 must print out the poster and bring it with them to the conference venue on the day of the presentation. </a:t>
            </a:r>
          </a:p>
          <a:p>
            <a:pPr marL="1142972" indent="-1142972" algn="just">
              <a:buAutoNum type="arabicPeriod"/>
            </a:pPr>
            <a:endParaRPr lang="en-US" sz="30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882F945-1CA7-4630-AB6A-430B99E11B93}"/>
              </a:ext>
            </a:extLst>
          </p:cNvPr>
          <p:cNvGrpSpPr/>
          <p:nvPr/>
        </p:nvGrpSpPr>
        <p:grpSpPr>
          <a:xfrm>
            <a:off x="-6336" y="0"/>
            <a:ext cx="21951936" cy="4920120"/>
            <a:chOff x="-6336" y="0"/>
            <a:chExt cx="21951936" cy="4920120"/>
          </a:xfrm>
          <a:solidFill>
            <a:schemeClr val="bg1"/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AED9D7F-A679-701F-9E90-E484A0CCECC9}"/>
                </a:ext>
              </a:extLst>
            </p:cNvPr>
            <p:cNvGrpSpPr/>
            <p:nvPr/>
          </p:nvGrpSpPr>
          <p:grpSpPr>
            <a:xfrm>
              <a:off x="-6336" y="0"/>
              <a:ext cx="21948768" cy="4920119"/>
              <a:chOff x="357819" y="516825"/>
              <a:chExt cx="21262869" cy="4749356"/>
            </a:xfrm>
            <a:grpFill/>
          </p:grpSpPr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357819" y="516825"/>
                <a:ext cx="21262869" cy="474935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defTabSz="2926365"/>
                <a:endParaRPr lang="en-US" sz="4095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2" name="Text Box 14"/>
              <p:cNvSpPr txBox="1">
                <a:spLocks noChangeArrowheads="1"/>
              </p:cNvSpPr>
              <p:nvPr/>
            </p:nvSpPr>
            <p:spPr bwMode="auto">
              <a:xfrm>
                <a:off x="3313973" y="2623934"/>
                <a:ext cx="15129899" cy="4753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ts val="200"/>
                  </a:spcBef>
                  <a:spcAft>
                    <a:spcPts val="0"/>
                  </a:spcAft>
                </a:pPr>
                <a:r>
                  <a:rPr lang="en-US" sz="32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TITLE OF THE PAPER IN TIMES NEW ROMAN WITH BOLDFACE CAPITAL</a:t>
                </a:r>
              </a:p>
            </p:txBody>
          </p:sp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69190" y="735653"/>
              <a:ext cx="2413654" cy="2422298"/>
            </a:xfrm>
            <a:prstGeom prst="rect">
              <a:avLst/>
            </a:prstGeom>
            <a:noFill/>
          </p:spPr>
        </p:pic>
        <p:sp>
          <p:nvSpPr>
            <p:cNvPr id="3" name="Rectangle 1">
              <a:extLst>
                <a:ext uri="{FF2B5EF4-FFF2-40B4-BE49-F238E27FC236}">
                  <a16:creationId xmlns:a16="http://schemas.microsoft.com/office/drawing/2014/main" id="{DE751640-C08F-43BA-B514-4677B14E6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028" y="318252"/>
              <a:ext cx="12454050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algn="l" eaLnBrk="0" hangingPunct="0"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eaLnBrk="0" hangingPunct="0"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eaLnBrk="0" hangingPunct="0"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eaLnBrk="0" hangingPunct="0"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eaLnBrk="0" hangingPunct="0"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378">
                <a:tabLst>
                  <a:tab pos="2743132" algn="ctr"/>
                  <a:tab pos="5486263" algn="r"/>
                </a:tabLst>
              </a:pPr>
              <a:r>
                <a:rPr lang="en-US" altLang="en-US" sz="3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  <a:r>
                <a:rPr lang="en-US" altLang="en-US" sz="3200" b="1" i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</a:t>
              </a:r>
              <a:r>
                <a:rPr lang="en-US" altLang="en-US" sz="3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International Conference on Mechanical Engineering - ICME 2025</a:t>
              </a:r>
              <a:endParaRPr lang="en-US" alt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914378">
                <a:tabLst>
                  <a:tab pos="2743132" algn="ctr"/>
                  <a:tab pos="5486263" algn="r"/>
                </a:tabLst>
              </a:pPr>
              <a:r>
                <a:rPr lang="en-US" altLang="en-US" sz="3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17-18 December 2025, Dhaka, Bangladesh.</a:t>
              </a:r>
              <a:endParaRPr lang="en-US" alt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99F0DA7-6543-47C1-88AC-272F1E368AAC}"/>
                </a:ext>
              </a:extLst>
            </p:cNvPr>
            <p:cNvSpPr txBox="1"/>
            <p:nvPr/>
          </p:nvSpPr>
          <p:spPr>
            <a:xfrm>
              <a:off x="-6336" y="3578341"/>
              <a:ext cx="2195193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7308" marR="79373">
                <a:spcBef>
                  <a:spcPts val="5"/>
                </a:spcBef>
                <a:spcAft>
                  <a:spcPts val="0"/>
                </a:spcAft>
              </a:pP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First Author,</a:t>
              </a:r>
              <a:r>
                <a:rPr lang="en-US" sz="3000" spc="-5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3000" b="1" u="sng" spc="-5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Second Author*</a:t>
              </a: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3000" spc="-5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Third Author</a:t>
              </a: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3000" spc="-5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Fourth Author,</a:t>
              </a:r>
              <a:r>
                <a:rPr lang="en-US" sz="3000" spc="-5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Fifth Author</a:t>
              </a: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, Sixth Author, Seventh Author</a:t>
              </a:r>
            </a:p>
            <a:p>
              <a:pPr marL="67308" marR="79373">
                <a:spcBef>
                  <a:spcPts val="5"/>
                </a:spcBef>
                <a:spcAft>
                  <a:spcPts val="0"/>
                </a:spcAft>
              </a:pPr>
              <a:r>
                <a:rPr lang="en-US" sz="3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(presenting author name in underlined bold and marked by an asterisk)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BD3B59A-100F-4E19-BB2F-F15E424D27CF}"/>
                </a:ext>
              </a:extLst>
            </p:cNvPr>
            <p:cNvCxnSpPr>
              <a:cxnSpLocks/>
            </p:cNvCxnSpPr>
            <p:nvPr/>
          </p:nvCxnSpPr>
          <p:spPr>
            <a:xfrm>
              <a:off x="-3168" y="4920120"/>
              <a:ext cx="21948768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8F3348B-FFB9-42D7-AE12-FB4AA62FBD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1524" y="729406"/>
              <a:ext cx="2286000" cy="2434792"/>
            </a:xfrm>
            <a:prstGeom prst="rect">
              <a:avLst/>
            </a:prstGeom>
            <a:grp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0EC63BD4A794CB34A86F1C7F8B840" ma:contentTypeVersion="4" ma:contentTypeDescription="Create a new document." ma:contentTypeScope="" ma:versionID="6a30c67787e1d28292ce714d1aaeebce">
  <xsd:schema xmlns:xsd="http://www.w3.org/2001/XMLSchema" xmlns:xs="http://www.w3.org/2001/XMLSchema" xmlns:p="http://schemas.microsoft.com/office/2006/metadata/properties" xmlns:ns2="0497f907-6b61-49ef-b4c5-e26325cbe9d2" targetNamespace="http://schemas.microsoft.com/office/2006/metadata/properties" ma:root="true" ma:fieldsID="d1153d6181d82fcbd4bbb3a1b5caa1d1" ns2:_="">
    <xsd:import namespace="0497f907-6b61-49ef-b4c5-e26325cbe9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7f907-6b61-49ef-b4c5-e26325cbe9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4A9FF0-A07C-40AB-8FCF-DD4B2204F06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497f907-6b61-49ef-b4c5-e26325cbe9d2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E5D49F-1C6A-4307-99F4-EFD48CCF8A05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D9E7A4B-F2A6-4D02-8D34-58284E3561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2640</TotalTime>
  <Words>203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Vertical Poster</dc:title>
  <dc:creator>Ethan Shulda;www.postersession.com</dc:creator>
  <cp:keywords>www.postersession.com</cp:keywords>
  <dc:description>©MegaPrint Inc. 2009</dc:description>
  <cp:lastModifiedBy>Sadia Tasnim</cp:lastModifiedBy>
  <cp:revision>119</cp:revision>
  <cp:lastPrinted>2024-01-29T04:02:46Z</cp:lastPrinted>
  <dcterms:created xsi:type="dcterms:W3CDTF">2008-12-04T00:20:37Z</dcterms:created>
  <dcterms:modified xsi:type="dcterms:W3CDTF">2025-09-14T09:03:47Z</dcterms:modified>
  <cp:category>Research Poster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0x010100FBD0EC63BD4A794CB34A86F1C7F8B840</vt:lpwstr>
  </property>
</Properties>
</file>